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3" r:id="rId2"/>
  </p:sldIdLst>
  <p:sldSz cx="9144000" cy="6858000" type="screen4x3"/>
  <p:notesSz cx="6877050" cy="965676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092" autoAdjust="0"/>
    <p:restoredTop sz="94660"/>
  </p:normalViewPr>
  <p:slideViewPr>
    <p:cSldViewPr>
      <p:cViewPr>
        <p:scale>
          <a:sx n="76" d="100"/>
          <a:sy n="76" d="100"/>
        </p:scale>
        <p:origin x="-1842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8" d="100"/>
        <a:sy n="11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586D-D77D-4F3D-87E9-E7A16326C81A}" type="datetimeFigureOut">
              <a:rPr lang="pt-BR" smtClean="0"/>
              <a:pPr/>
              <a:t>19/10/2017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8BCF-F3EB-40B3-9189-7244F3EBF3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586D-D77D-4F3D-87E9-E7A16326C81A}" type="datetimeFigureOut">
              <a:rPr lang="pt-BR" smtClean="0"/>
              <a:pPr/>
              <a:t>19/10/2017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8BCF-F3EB-40B3-9189-7244F3EBF3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586D-D77D-4F3D-87E9-E7A16326C81A}" type="datetimeFigureOut">
              <a:rPr lang="pt-BR" smtClean="0"/>
              <a:pPr/>
              <a:t>19/10/2017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8BCF-F3EB-40B3-9189-7244F3EBF3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586D-D77D-4F3D-87E9-E7A16326C81A}" type="datetimeFigureOut">
              <a:rPr lang="pt-BR" smtClean="0"/>
              <a:pPr/>
              <a:t>19/10/2017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8BCF-F3EB-40B3-9189-7244F3EBF3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586D-D77D-4F3D-87E9-E7A16326C81A}" type="datetimeFigureOut">
              <a:rPr lang="pt-BR" smtClean="0"/>
              <a:pPr/>
              <a:t>19/10/2017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8BCF-F3EB-40B3-9189-7244F3EBF3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586D-D77D-4F3D-87E9-E7A16326C81A}" type="datetimeFigureOut">
              <a:rPr lang="pt-BR" smtClean="0"/>
              <a:pPr/>
              <a:t>19/10/2017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8BCF-F3EB-40B3-9189-7244F3EBF3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586D-D77D-4F3D-87E9-E7A16326C81A}" type="datetimeFigureOut">
              <a:rPr lang="pt-BR" smtClean="0"/>
              <a:pPr/>
              <a:t>19/10/2017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8BCF-F3EB-40B3-9189-7244F3EBF3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586D-D77D-4F3D-87E9-E7A16326C81A}" type="datetimeFigureOut">
              <a:rPr lang="pt-BR" smtClean="0"/>
              <a:pPr/>
              <a:t>19/10/2017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8BCF-F3EB-40B3-9189-7244F3EBF3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586D-D77D-4F3D-87E9-E7A16326C81A}" type="datetimeFigureOut">
              <a:rPr lang="pt-BR" smtClean="0"/>
              <a:pPr/>
              <a:t>19/10/2017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8BCF-F3EB-40B3-9189-7244F3EBF3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586D-D77D-4F3D-87E9-E7A16326C81A}" type="datetimeFigureOut">
              <a:rPr lang="pt-BR" smtClean="0"/>
              <a:pPr/>
              <a:t>19/10/2017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8BCF-F3EB-40B3-9189-7244F3EBF3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586D-D77D-4F3D-87E9-E7A16326C81A}" type="datetimeFigureOut">
              <a:rPr lang="pt-BR" smtClean="0"/>
              <a:pPr/>
              <a:t>19/10/2017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08BCF-F3EB-40B3-9189-7244F3EBF3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C586D-D77D-4F3D-87E9-E7A16326C81A}" type="datetimeFigureOut">
              <a:rPr lang="pt-BR" smtClean="0"/>
              <a:pPr/>
              <a:t>19/10/2017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08BCF-F3EB-40B3-9189-7244F3EBF35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https://encrypted-tbn2.gstatic.com/images?q=tbn:ANd9GcRiVV2xC9yZj4pu4TMuN4VYXinvoXOQjKdn-iZjDBg1hW93rDzTmQ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1028" name="AutoShape 4" descr="https://encrypted-tbn2.gstatic.com/images?q=tbn:ANd9GcRiVV2xC9yZj4pu4TMuN4VYXinvoXOQjKdn-iZjDBg1hW93rDzTmQ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1030" name="AutoShape 6" descr="http://blogdobg.com.br/wp-content/uploads/2013/08/logo-santander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29698" name="AutoShape 2" descr="http://blogdobg.com.br/wp-content/uploads/2013/08/logo-santander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>
              <a:solidFill>
                <a:prstClr val="black"/>
              </a:solidFill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16" y="5457814"/>
            <a:ext cx="1847165" cy="1251950"/>
          </a:xfrm>
          <a:prstGeom prst="rect">
            <a:avLst/>
          </a:prstGeom>
        </p:spPr>
      </p:pic>
      <p:sp>
        <p:nvSpPr>
          <p:cNvPr id="10" name="Título 1"/>
          <p:cNvSpPr txBox="1">
            <a:spLocks/>
          </p:cNvSpPr>
          <p:nvPr/>
        </p:nvSpPr>
        <p:spPr>
          <a:xfrm>
            <a:off x="428628" y="3286124"/>
            <a:ext cx="8286776" cy="1143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endParaRPr lang="pt-BR" sz="9600" dirty="0">
              <a:solidFill>
                <a:prstClr val="black"/>
              </a:solidFill>
              <a:latin typeface="Arial Black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53768" y="58657"/>
            <a:ext cx="9036496" cy="5484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u="sng" dirty="0">
                <a:latin typeface="Verdana" pitchFamily="34" charset="0"/>
                <a:ea typeface="Verdana" pitchFamily="34" charset="0"/>
                <a:cs typeface="Verdana" pitchFamily="34" charset="0"/>
              </a:rPr>
              <a:t>INFORMAÇÕES </a:t>
            </a:r>
            <a:r>
              <a:rPr lang="pt-BR" sz="2000" b="1" u="sng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IMPORTANTES</a:t>
            </a:r>
            <a:endParaRPr lang="pt-BR" sz="2000" b="1" u="sng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pt-BR" sz="15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1370" dirty="0">
                <a:latin typeface="Verdana" pitchFamily="34" charset="0"/>
                <a:ea typeface="Verdana" pitchFamily="34" charset="0"/>
                <a:cs typeface="Verdana" pitchFamily="34" charset="0"/>
              </a:rPr>
              <a:t>AS APRESENTAÇÕES DE PAINÉIS SERÃO FEITAS DIA 24/10/2017.  </a:t>
            </a:r>
          </a:p>
          <a:p>
            <a:r>
              <a:rPr lang="pt-BR" sz="1370" dirty="0">
                <a:latin typeface="Verdana" pitchFamily="34" charset="0"/>
                <a:ea typeface="Verdana" pitchFamily="34" charset="0"/>
                <a:cs typeface="Verdana" pitchFamily="34" charset="0"/>
              </a:rPr>
              <a:t>OS AUTORES DEVEM PROCURAR NOS CORREDORES AS PLACAS COM A NUMERAÇÃO DO SEU PAINEL E FIXÁ-LO NA PAREDE. </a:t>
            </a:r>
          </a:p>
          <a:p>
            <a:r>
              <a:rPr lang="pt-BR" sz="1370" dirty="0">
                <a:latin typeface="Verdana" pitchFamily="34" charset="0"/>
                <a:ea typeface="Verdana" pitchFamily="34" charset="0"/>
                <a:cs typeface="Verdana" pitchFamily="34" charset="0"/>
              </a:rPr>
              <a:t>O AUTOR DEVE PERMANECER AO LADO DO PAINÉL PARA ATENDER OS AVALIADORES E O PÚBLICO.  CADA PAINÉL SERÁ VISTO POR 2 (DOIS) AVALIADORES.</a:t>
            </a:r>
          </a:p>
          <a:p>
            <a:r>
              <a:rPr lang="pt-BR" sz="1370" dirty="0">
                <a:latin typeface="Verdana" pitchFamily="34" charset="0"/>
                <a:ea typeface="Verdana" pitchFamily="34" charset="0"/>
                <a:cs typeface="Verdana" pitchFamily="34" charset="0"/>
              </a:rPr>
              <a:t>PEDIMOS QUE OS PAINÉIS SEJAM DEIXADOS NAS PAREDES PARA QUE POSSAM SER VISTOS DURANTE TODO O EVENTO. </a:t>
            </a:r>
          </a:p>
          <a:p>
            <a:r>
              <a:rPr lang="pt-BR" sz="1370" dirty="0">
                <a:latin typeface="Verdana" pitchFamily="34" charset="0"/>
                <a:ea typeface="Verdana" pitchFamily="34" charset="0"/>
                <a:cs typeface="Verdana" pitchFamily="34" charset="0"/>
              </a:rPr>
              <a:t>AO FINAL DO EVENTO NO DIA 26/10/2017 APÓS A PREMIAÇÃO OS PAINÉIS PODEM SER RETIRADOS.</a:t>
            </a:r>
          </a:p>
          <a:p>
            <a:r>
              <a:rPr lang="pt-BR" sz="1370" dirty="0">
                <a:latin typeface="Verdana" pitchFamily="34" charset="0"/>
                <a:ea typeface="Verdana" pitchFamily="34" charset="0"/>
                <a:cs typeface="Verdana" pitchFamily="34" charset="0"/>
              </a:rPr>
              <a:t>O PAINÉL DEVE SERGUIR O MODELO DISPONIBILZADO NO SITE www.eduvaleavare.com.br/conince</a:t>
            </a:r>
          </a:p>
          <a:p>
            <a:endParaRPr lang="pt-BR" sz="137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1370" dirty="0">
                <a:latin typeface="Verdana" pitchFamily="34" charset="0"/>
                <a:ea typeface="Verdana" pitchFamily="34" charset="0"/>
                <a:cs typeface="Verdana" pitchFamily="34" charset="0"/>
              </a:rPr>
              <a:t>AS APRESENTAÇÕES ORAIS SERÃO FEITAS DIA 25/10/2017 EM SALAS PRÉ-DETERMINADAS E DIVULGADAS PELA COMISSÃO. </a:t>
            </a:r>
          </a:p>
          <a:p>
            <a:r>
              <a:rPr lang="pt-BR" sz="1370" dirty="0">
                <a:latin typeface="Verdana" pitchFamily="34" charset="0"/>
                <a:ea typeface="Verdana" pitchFamily="34" charset="0"/>
                <a:cs typeface="Verdana" pitchFamily="34" charset="0"/>
              </a:rPr>
              <a:t>AS APRESENTAÇÕES ORAIS SERÃO FEITAS PARA UMA BANCA DE TRÊS (3) AVALIADORES.</a:t>
            </a:r>
          </a:p>
          <a:p>
            <a:r>
              <a:rPr lang="pt-BR" sz="1370" dirty="0">
                <a:latin typeface="Verdana" pitchFamily="34" charset="0"/>
                <a:ea typeface="Verdana" pitchFamily="34" charset="0"/>
                <a:cs typeface="Verdana" pitchFamily="34" charset="0"/>
              </a:rPr>
              <a:t>CADA AUTOR DEVE PREPARAR UMA APRESENTAÇÃO (POWER-POINT) DE ATÉ 10 MINUTOS.  APÓS A APRESENTAÇÃO OS AVALIADORES FARÃO A ARGUIÇÃO QUE DEVE DURAR ENTRE 10 E 15 MINUTOS RESTANDO UM TEMPO HÁBIL  ENTRE UMA APRESENTAÇÃO E OUTRA PARA QUE O PRÓXIMO APRESENTADOR SE PREPARE. </a:t>
            </a:r>
          </a:p>
          <a:p>
            <a:r>
              <a:rPr lang="pt-BR" sz="1370" dirty="0">
                <a:latin typeface="Verdana" pitchFamily="34" charset="0"/>
                <a:ea typeface="Verdana" pitchFamily="34" charset="0"/>
                <a:cs typeface="Verdana" pitchFamily="34" charset="0"/>
              </a:rPr>
              <a:t>É RESPONSABILIDADE DO AUTOR LEVAR O ARQUIVO CONTENDO SUA APRESENTAÇÃO EM PENDRIVE OU OUTRO DISPOSITIVO (HD EXTERNO, ETC) QUE SEJA COMPATÍVEL COM OS EQUIPAMENTOS DISPONIBILZADOS PELO EVENTO. </a:t>
            </a:r>
          </a:p>
          <a:p>
            <a:endParaRPr lang="pt-BR" sz="137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1370" dirty="0">
                <a:latin typeface="Verdana" pitchFamily="34" charset="0"/>
                <a:ea typeface="Verdana" pitchFamily="34" charset="0"/>
                <a:cs typeface="Verdana" pitchFamily="34" charset="0"/>
              </a:rPr>
              <a:t>A PREMIAÇÃO DOS TRABALHOS SERÁ FEITA DIA 26/10/2017 </a:t>
            </a:r>
            <a:r>
              <a:rPr lang="pt-BR" sz="137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ÀS 21H30</a:t>
            </a:r>
            <a:r>
              <a:rPr lang="pt-BR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pt-BR" sz="14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4921" y="5362864"/>
            <a:ext cx="4572000" cy="144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94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220</Words>
  <Application>Microsoft Office PowerPoint</Application>
  <PresentationFormat>Apresentação na tela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</dc:title>
  <dc:creator>milenaml</dc:creator>
  <cp:lastModifiedBy>Milena Matsubara Lopes</cp:lastModifiedBy>
  <cp:revision>147</cp:revision>
  <dcterms:created xsi:type="dcterms:W3CDTF">2011-05-10T14:42:51Z</dcterms:created>
  <dcterms:modified xsi:type="dcterms:W3CDTF">2017-10-19T21:55:49Z</dcterms:modified>
</cp:coreProperties>
</file>